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4" r:id="rId8"/>
    <p:sldId id="263" r:id="rId9"/>
    <p:sldId id="266" r:id="rId10"/>
    <p:sldId id="265" r:id="rId11"/>
    <p:sldId id="267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008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-21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F8B9-29FF-44F3-A70F-B3ABEF494A5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0744-BD6F-47D5-9169-6D127176E9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080478"/>
      </p:ext>
    </p:extLst>
  </p:cSld>
  <p:clrMapOvr>
    <a:masterClrMapping/>
  </p:clrMapOvr>
  <p:transition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F8B9-29FF-44F3-A70F-B3ABEF494A5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0744-BD6F-47D5-9169-6D127176E9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2128261"/>
      </p:ext>
    </p:extLst>
  </p:cSld>
  <p:clrMapOvr>
    <a:masterClrMapping/>
  </p:clrMapOvr>
  <p:transition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F8B9-29FF-44F3-A70F-B3ABEF494A5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0744-BD6F-47D5-9169-6D127176E9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284416"/>
      </p:ext>
    </p:extLst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F8B9-29FF-44F3-A70F-B3ABEF494A5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0744-BD6F-47D5-9169-6D127176E9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09204"/>
      </p:ext>
    </p:extLst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F8B9-29FF-44F3-A70F-B3ABEF494A5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0744-BD6F-47D5-9169-6D127176E9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1005943"/>
      </p:ext>
    </p:extLst>
  </p:cSld>
  <p:clrMapOvr>
    <a:masterClrMapping/>
  </p:clrMapOvr>
  <p:transition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F8B9-29FF-44F3-A70F-B3ABEF494A5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0744-BD6F-47D5-9169-6D127176E9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4148783"/>
      </p:ext>
    </p:extLst>
  </p:cSld>
  <p:clrMapOvr>
    <a:masterClrMapping/>
  </p:clrMapOvr>
  <p:transition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F8B9-29FF-44F3-A70F-B3ABEF494A5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0744-BD6F-47D5-9169-6D127176E9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6456227"/>
      </p:ext>
    </p:extLst>
  </p:cSld>
  <p:clrMapOvr>
    <a:masterClrMapping/>
  </p:clrMapOvr>
  <p:transition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F8B9-29FF-44F3-A70F-B3ABEF494A5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0744-BD6F-47D5-9169-6D127176E9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75740811"/>
      </p:ext>
    </p:extLst>
  </p:cSld>
  <p:clrMapOvr>
    <a:masterClrMapping/>
  </p:clrMapOvr>
  <p:transition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F8B9-29FF-44F3-A70F-B3ABEF494A5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0744-BD6F-47D5-9169-6D127176E9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44447377"/>
      </p:ext>
    </p:extLst>
  </p:cSld>
  <p:clrMapOvr>
    <a:masterClrMapping/>
  </p:clrMapOvr>
  <p:transition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F8B9-29FF-44F3-A70F-B3ABEF494A5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0744-BD6F-47D5-9169-6D127176E9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7850393"/>
      </p:ext>
    </p:extLst>
  </p:cSld>
  <p:clrMapOvr>
    <a:masterClrMapping/>
  </p:clrMapOvr>
  <p:transition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85F8B9-29FF-44F3-A70F-B3ABEF494A5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7880744-BD6F-47D5-9169-6D127176E9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4658349"/>
      </p:ext>
    </p:extLst>
  </p:cSld>
  <p:clrMapOvr>
    <a:masterClrMapping/>
  </p:clrMapOvr>
  <p:transition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5F8B9-29FF-44F3-A70F-B3ABEF494A50}" type="datetimeFigureOut">
              <a:rPr lang="ru-RU" smtClean="0"/>
              <a:pPr/>
              <a:t>09.02.2024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880744-BD6F-47D5-9169-6D127176E9C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992765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 l="-5000" t="-33000" r="-5000" b="-2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987" y="2402258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Предложение по разработке эскиза новогодней открытки с помощью программы  </a:t>
            </a:r>
            <a:r>
              <a:rPr lang="en-US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Photoshop</a:t>
            </a:r>
            <a:r>
              <a:rPr lang="ru-RU" b="1" i="1" dirty="0" smtClean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</a:rPr>
              <a:t>.</a:t>
            </a:r>
            <a:endParaRPr lang="ru-RU" b="1" i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89903" y="5665906"/>
            <a:ext cx="9144000" cy="1655762"/>
          </a:xfrm>
        </p:spPr>
        <p:txBody>
          <a:bodyPr/>
          <a:lstStyle/>
          <a:p>
            <a:r>
              <a:rPr lang="uk-UA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Автор - </a:t>
            </a:r>
            <a:r>
              <a:rPr lang="uk-UA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Меркутова</a:t>
            </a:r>
            <a:r>
              <a:rPr lang="uk-UA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uk-UA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Ирина</a:t>
            </a:r>
            <a:r>
              <a:rPr lang="uk-UA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uk-UA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Ивановна</a:t>
            </a:r>
            <a:r>
              <a:rPr lang="uk-UA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, педагог </a:t>
            </a:r>
            <a:r>
              <a:rPr lang="uk-UA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дополнительного</a:t>
            </a:r>
            <a:r>
              <a:rPr lang="uk-UA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 </a:t>
            </a:r>
            <a:r>
              <a:rPr lang="uk-UA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образования</a:t>
            </a:r>
            <a:r>
              <a:rPr lang="uk-UA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, ГЦДТТ </a:t>
            </a:r>
            <a:r>
              <a:rPr lang="uk-UA" dirty="0" err="1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им.В.П.Чкалова</a:t>
            </a:r>
            <a:endParaRPr lang="ru-RU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0456153"/>
      </p:ext>
    </p:extLst>
  </p:cSld>
  <p:clrMapOvr>
    <a:masterClrMapping/>
  </p:clrMapOvr>
  <p:transition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890757" y="0"/>
            <a:ext cx="425488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</a:rPr>
              <a:t>Работы ребят</a:t>
            </a:r>
            <a:endParaRPr lang="ru-RU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3" name="Рисунок 2" descr="новый год самира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185" y="189471"/>
            <a:ext cx="3065457" cy="30654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 descr="2024-Азат 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135444" y="755387"/>
            <a:ext cx="3856032" cy="27260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 descr="фон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732109" y="225388"/>
            <a:ext cx="3088264" cy="30882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 descr="2024 Айсылу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6618914" y="3510841"/>
            <a:ext cx="4461683" cy="3154211"/>
          </a:xfrm>
          <a:prstGeom prst="rect">
            <a:avLst/>
          </a:prstGeom>
        </p:spPr>
      </p:pic>
      <p:pic>
        <p:nvPicPr>
          <p:cNvPr id="7" name="Рисунок 6" descr="2024-ралина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344926" y="3464654"/>
            <a:ext cx="4644264" cy="3283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7359699"/>
      </p:ext>
    </p:extLst>
  </p:cSld>
  <p:clrMapOvr>
    <a:masterClrMapping/>
  </p:clrMapOvr>
  <p:transition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224801" y="1977434"/>
            <a:ext cx="6164573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Успехов в создании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21088" y="3261112"/>
            <a:ext cx="3971408" cy="1107996"/>
          </a:xfrm>
          <a:prstGeom prst="rect">
            <a:avLst/>
          </a:prstGeom>
        </p:spPr>
        <p:txBody>
          <a:bodyPr wrap="none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6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открыток!</a:t>
            </a:r>
            <a:endParaRPr lang="ru-RU" sz="6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1765" y="233083"/>
            <a:ext cx="945880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1. Запускаем </a:t>
            </a:r>
            <a:r>
              <a:rPr lang="en-US" sz="2800" i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Photoshop</a:t>
            </a:r>
            <a:r>
              <a:rPr lang="ru-RU" sz="2800" dirty="0" smtClean="0"/>
              <a:t> и создаем новый файл форматом А4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1765" y="1085619"/>
            <a:ext cx="9934476" cy="55881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918560"/>
      </p:ext>
    </p:extLst>
  </p:cSld>
  <p:clrMapOvr>
    <a:masterClrMapping/>
  </p:clrMapOvr>
  <p:transition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5381" y="160475"/>
            <a:ext cx="78470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2. Заливаем фон, подходящим по задумке цветом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995" y="1071283"/>
            <a:ext cx="10601618" cy="578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0544508"/>
      </p:ext>
    </p:extLst>
  </p:cSld>
  <p:clrMapOvr>
    <a:masterClrMapping/>
  </p:clrMapOvr>
  <p:transition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04048" y="255059"/>
            <a:ext cx="107562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/>
              <a:t>3. Создаем новый слой, на который размещаем заготовку календаря 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1" y="1449144"/>
            <a:ext cx="5483302" cy="4162762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8103" y="1915084"/>
            <a:ext cx="5972175" cy="4533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4020890"/>
      </p:ext>
    </p:extLst>
  </p:cSld>
  <p:clrMapOvr>
    <a:masterClrMapping/>
  </p:clrMapOvr>
  <p:transition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6519" y="147482"/>
            <a:ext cx="1151068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4. Используя зимние элементы из файла 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 Снежинки и другие зимние </a:t>
            </a:r>
            <a:r>
              <a:rPr lang="ru-RU" sz="2400" dirty="0" err="1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элементы.psd</a:t>
            </a:r>
            <a:r>
              <a:rPr lang="ru-RU" sz="2400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», </a:t>
            </a:r>
            <a:r>
              <a:rPr lang="ru-RU" sz="2400" dirty="0" smtClean="0"/>
              <a:t>заполняем пространство открытки по следующему алгоритму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87350" y="1437994"/>
            <a:ext cx="5051333" cy="5249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3103781"/>
      </p:ext>
    </p:extLst>
  </p:cSld>
  <p:clrMapOvr>
    <a:masterClrMapping/>
  </p:clrMapOvr>
  <p:transition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0306" y="0"/>
            <a:ext cx="1176169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 smtClean="0"/>
              <a:t>Копируем элемент из внешнего файла, встав на слой на котором находится этот элемент, с помощью инструмента выделение</a:t>
            </a:r>
            <a:endParaRPr lang="ru-RU" sz="2000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0753" y="807695"/>
            <a:ext cx="10774071" cy="5880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0758823"/>
      </p:ext>
    </p:extLst>
  </p:cSld>
  <p:clrMapOvr>
    <a:masterClrMapping/>
  </p:clrMapOvr>
  <p:transition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66165" y="0"/>
            <a:ext cx="120387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Вставляем элемент из внешнего файла в нашу открытку с помощью горячих клавиш </a:t>
            </a:r>
            <a:r>
              <a:rPr lang="en-US" sz="2400" dirty="0" smtClean="0"/>
              <a:t>CTRL+C</a:t>
            </a: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406" y="830997"/>
            <a:ext cx="8042182" cy="6105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3910814"/>
      </p:ext>
    </p:extLst>
  </p:cSld>
  <p:clrMapOvr>
    <a:masterClrMapping/>
  </p:clrMapOvr>
  <p:transition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0406" y="708557"/>
            <a:ext cx="8024253" cy="609177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79089" y="197223"/>
            <a:ext cx="11044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Аналогично вставляем выбранные элементы из внешнего файла в нашу открытку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3462041111"/>
      </p:ext>
    </p:extLst>
  </p:cSld>
  <p:clrMapOvr>
    <a:masterClrMapping/>
  </p:clrMapOvr>
  <p:transition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779089" y="197223"/>
            <a:ext cx="1104451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Используя инструмент ТЕКСТ добавляем поздравления в нашу открытку!</a:t>
            </a:r>
            <a:endParaRPr lang="ru-RU" sz="24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9902" y="598726"/>
            <a:ext cx="8138985" cy="62592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wipe/>
  </p:transition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183</TotalTime>
  <Words>131</Words>
  <Application>Microsoft Office PowerPoint</Application>
  <PresentationFormat>Widescreen</PresentationFormat>
  <Paragraphs>13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Тема Office</vt:lpstr>
      <vt:lpstr>Предложение по разработке эскиза новогодней открытки с помощью программы  Photoshop.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Использование возможностей  Photoshopа при создании новогодней поздравительной открытки</dc:title>
  <dc:creator>Home</dc:creator>
  <cp:lastModifiedBy>word</cp:lastModifiedBy>
  <cp:revision>29</cp:revision>
  <dcterms:created xsi:type="dcterms:W3CDTF">2023-12-15T11:23:58Z</dcterms:created>
  <dcterms:modified xsi:type="dcterms:W3CDTF">2024-02-09T12:57:45Z</dcterms:modified>
</cp:coreProperties>
</file>